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82" r:id="rId7"/>
    <p:sldId id="262" r:id="rId8"/>
    <p:sldId id="263" r:id="rId9"/>
    <p:sldId id="264" r:id="rId10"/>
    <p:sldId id="265" r:id="rId11"/>
    <p:sldId id="259" r:id="rId12"/>
    <p:sldId id="266" r:id="rId13"/>
    <p:sldId id="283" r:id="rId14"/>
    <p:sldId id="267" r:id="rId15"/>
    <p:sldId id="268" r:id="rId16"/>
    <p:sldId id="281" r:id="rId17"/>
    <p:sldId id="269" r:id="rId18"/>
    <p:sldId id="270" r:id="rId19"/>
    <p:sldId id="271" r:id="rId20"/>
    <p:sldId id="272" r:id="rId21"/>
    <p:sldId id="273" r:id="rId22"/>
    <p:sldId id="286" r:id="rId23"/>
    <p:sldId id="274" r:id="rId24"/>
    <p:sldId id="275" r:id="rId25"/>
    <p:sldId id="276" r:id="rId26"/>
    <p:sldId id="277" r:id="rId27"/>
    <p:sldId id="278" r:id="rId28"/>
    <p:sldId id="279" r:id="rId29"/>
    <p:sldId id="285" r:id="rId30"/>
    <p:sldId id="284" r:id="rId31"/>
    <p:sldId id="280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3907" autoAdjust="0"/>
  </p:normalViewPr>
  <p:slideViewPr>
    <p:cSldViewPr>
      <p:cViewPr varScale="1">
        <p:scale>
          <a:sx n="68" d="100"/>
          <a:sy n="68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0379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7254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08466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56432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357272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61462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807258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614478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7123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1648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44129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51376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15246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60093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32999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79371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96142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BEB9BFD-EF72-493D-98D8-719A2B29A85B}" type="datetimeFigureOut">
              <a:rPr lang="lv-LV" smtClean="0"/>
              <a:pPr/>
              <a:t>2017.04.29.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0F89C8-86DD-4CD9-9F99-BAE4AC4F7E9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3194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764704"/>
          </a:xfrm>
        </p:spPr>
        <p:txBody>
          <a:bodyPr>
            <a:normAutofit/>
          </a:bodyPr>
          <a:lstStyle/>
          <a:p>
            <a:r>
              <a:rPr lang="lv-LV" sz="4000" dirty="0"/>
              <a:t>Latvian – Polish Project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692696"/>
            <a:ext cx="7020272" cy="864096"/>
          </a:xfrm>
        </p:spPr>
        <p:txBody>
          <a:bodyPr>
            <a:noAutofit/>
          </a:bodyPr>
          <a:lstStyle/>
          <a:p>
            <a:r>
              <a:rPr lang="lv-LV" sz="3600" dirty="0">
                <a:solidFill>
                  <a:schemeClr val="tx1"/>
                </a:solidFill>
              </a:rPr>
              <a:t>‘’Water in Human’s Life’’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126876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/>
              <a:t>Pilsrundāle, Latvia</a:t>
            </a:r>
          </a:p>
          <a:p>
            <a:pPr algn="ctr"/>
            <a:r>
              <a:rPr lang="lv-LV" sz="2400" dirty="0"/>
              <a:t> from 03-04-2017 until 07-04-2017 </a:t>
            </a:r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8825"/>
            <a:ext cx="9144000" cy="482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3731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/>
              <a:t>Sports </a:t>
            </a:r>
            <a:r>
              <a:rPr lang="lv-LV" sz="2800" b="1" dirty="0" err="1"/>
              <a:t>activities</a:t>
            </a:r>
            <a:r>
              <a:rPr lang="lv-LV" sz="2800" b="1" dirty="0"/>
              <a:t> – </a:t>
            </a:r>
            <a:r>
              <a:rPr lang="lv-LV" sz="2800" b="1" dirty="0" err="1"/>
              <a:t>football</a:t>
            </a:r>
            <a:r>
              <a:rPr lang="lv-LV" sz="2800" b="1" dirty="0"/>
              <a:t>, </a:t>
            </a:r>
            <a:r>
              <a:rPr lang="lv-LV" sz="2800" b="1" dirty="0" err="1"/>
              <a:t>basketball</a:t>
            </a:r>
            <a:endParaRPr lang="lv-LV" sz="2800" b="1" dirty="0"/>
          </a:p>
        </p:txBody>
      </p:sp>
      <p:pic>
        <p:nvPicPr>
          <p:cNvPr id="5" name="Picture 4" descr="Pictur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68144" cy="5915468"/>
          </a:xfrm>
          <a:prstGeom prst="rect">
            <a:avLst/>
          </a:prstGeom>
        </p:spPr>
      </p:pic>
      <p:pic>
        <p:nvPicPr>
          <p:cNvPr id="6" name="Picture 5" descr="Picture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1" y="0"/>
            <a:ext cx="3491880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58816" cy="11430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lv-LV" dirty="0"/>
              <a:t>Wednesday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87727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err="1"/>
              <a:t>Candy</a:t>
            </a:r>
            <a:r>
              <a:rPr lang="lv-LV" sz="2400" b="1" dirty="0"/>
              <a:t> </a:t>
            </a:r>
            <a:r>
              <a:rPr lang="lv-LV" sz="2400" b="1" dirty="0" err="1"/>
              <a:t>making</a:t>
            </a:r>
            <a:r>
              <a:rPr lang="lv-LV" sz="2400" b="1" dirty="0"/>
              <a:t> </a:t>
            </a:r>
            <a:r>
              <a:rPr lang="lv-LV" sz="2400" b="1" dirty="0" err="1"/>
              <a:t>workshop</a:t>
            </a:r>
            <a:r>
              <a:rPr lang="lv-LV" sz="2400" b="1" dirty="0"/>
              <a:t> </a:t>
            </a:r>
            <a:r>
              <a:rPr lang="lv-LV" sz="2400" b="1" dirty="0" err="1"/>
              <a:t>at</a:t>
            </a:r>
            <a:r>
              <a:rPr lang="lv-LV" sz="2400" b="1" dirty="0"/>
              <a:t> Jelgava «Karameļu darbnīca»</a:t>
            </a:r>
          </a:p>
          <a:p>
            <a:pPr algn="ctr"/>
            <a:r>
              <a:rPr lang="lv-LV" sz="2400" b="1" dirty="0"/>
              <a:t>*</a:t>
            </a:r>
            <a:r>
              <a:rPr lang="lv-LV" sz="2400" dirty="0" err="1"/>
              <a:t>Making</a:t>
            </a:r>
            <a:r>
              <a:rPr lang="lv-LV" sz="2400" dirty="0"/>
              <a:t> </a:t>
            </a:r>
            <a:r>
              <a:rPr lang="lv-LV" sz="2400" dirty="0" err="1"/>
              <a:t>our</a:t>
            </a:r>
            <a:r>
              <a:rPr lang="lv-LV" sz="2400" dirty="0"/>
              <a:t> </a:t>
            </a:r>
            <a:r>
              <a:rPr lang="lv-LV" sz="2400" dirty="0" err="1"/>
              <a:t>own</a:t>
            </a:r>
            <a:r>
              <a:rPr lang="lv-LV" sz="2400" dirty="0"/>
              <a:t> </a:t>
            </a:r>
            <a:r>
              <a:rPr lang="lv-LV" sz="2400" dirty="0" err="1"/>
              <a:t>candies</a:t>
            </a:r>
            <a:r>
              <a:rPr lang="lv-LV" sz="2400" dirty="0"/>
              <a:t>*</a:t>
            </a:r>
          </a:p>
        </p:txBody>
      </p:sp>
      <p:pic>
        <p:nvPicPr>
          <p:cNvPr id="6" name="Picture 5" descr="Pictur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74238" cy="5733256"/>
          </a:xfrm>
          <a:prstGeom prst="rect">
            <a:avLst/>
          </a:prstGeom>
        </p:spPr>
      </p:pic>
      <p:pic>
        <p:nvPicPr>
          <p:cNvPr id="7" name="Picture 6" descr="Picture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-1"/>
            <a:ext cx="3851920" cy="5766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ttēls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63938"/>
            <a:ext cx="4641093" cy="3094062"/>
          </a:xfrm>
          <a:prstGeom prst="rect">
            <a:avLst/>
          </a:prstGeom>
        </p:spPr>
      </p:pic>
      <p:pic>
        <p:nvPicPr>
          <p:cNvPr id="8" name="Content Placeholder 7" descr="Picture20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44008" cy="4161032"/>
          </a:xfrm>
        </p:spPr>
      </p:pic>
      <p:pic>
        <p:nvPicPr>
          <p:cNvPr id="9" name="Picture 8" descr="Picture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0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16530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err="1"/>
              <a:t>Visit</a:t>
            </a:r>
            <a:r>
              <a:rPr lang="lv-LV" sz="2800" b="1" dirty="0"/>
              <a:t> to Jelgava </a:t>
            </a:r>
            <a:r>
              <a:rPr lang="lv-LV" sz="2800" b="1" dirty="0" err="1"/>
              <a:t>Holy</a:t>
            </a:r>
            <a:r>
              <a:rPr lang="lv-LV" sz="2800" b="1" dirty="0"/>
              <a:t> </a:t>
            </a:r>
            <a:r>
              <a:rPr lang="lv-LV" sz="2800" b="1" dirty="0" err="1"/>
              <a:t>Trinity</a:t>
            </a:r>
            <a:r>
              <a:rPr lang="lv-LV" sz="2800" b="1" dirty="0"/>
              <a:t> </a:t>
            </a:r>
            <a:r>
              <a:rPr lang="lv-LV" sz="2800" b="1" dirty="0" err="1"/>
              <a:t>church</a:t>
            </a:r>
            <a:r>
              <a:rPr lang="lv-LV" sz="2800" b="1" dirty="0"/>
              <a:t> </a:t>
            </a:r>
            <a:r>
              <a:rPr lang="lv-LV" sz="2800" b="1" dirty="0" err="1"/>
              <a:t>tower</a:t>
            </a:r>
            <a:endParaRPr lang="lv-LV" sz="2800" b="1" dirty="0"/>
          </a:p>
        </p:txBody>
      </p:sp>
      <p:pic>
        <p:nvPicPr>
          <p:cNvPr id="6" name="Picture 5" descr="Picture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508143" cy="5805264"/>
          </a:xfrm>
          <a:prstGeom prst="rect">
            <a:avLst/>
          </a:prstGeom>
        </p:spPr>
      </p:pic>
      <p:pic>
        <p:nvPicPr>
          <p:cNvPr id="7" name="Picture 6" descr="Picture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-1"/>
            <a:ext cx="4499992" cy="582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02128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err="1"/>
              <a:t>Sightseeing</a:t>
            </a:r>
            <a:r>
              <a:rPr lang="lv-LV" sz="3200" b="1" dirty="0"/>
              <a:t> </a:t>
            </a:r>
            <a:r>
              <a:rPr lang="lv-LV" sz="3200" b="1" dirty="0" err="1"/>
              <a:t>in</a:t>
            </a:r>
            <a:r>
              <a:rPr lang="lv-LV" sz="3200" b="1" dirty="0"/>
              <a:t> Jelgava</a:t>
            </a:r>
          </a:p>
        </p:txBody>
      </p:sp>
      <p:pic>
        <p:nvPicPr>
          <p:cNvPr id="5" name="Picture 4" descr="Picture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787269" cy="5733256"/>
          </a:xfrm>
          <a:prstGeom prst="rect">
            <a:avLst/>
          </a:prstGeom>
        </p:spPr>
      </p:pic>
      <p:pic>
        <p:nvPicPr>
          <p:cNvPr id="6" name="Picture 5" descr="Picture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0"/>
            <a:ext cx="5436096" cy="5734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208.JPG"/>
          <p:cNvPicPr>
            <a:picLocks noChangeAspect="1"/>
          </p:cNvPicPr>
          <p:nvPr/>
        </p:nvPicPr>
        <p:blipFill>
          <a:blip r:embed="rId2" cstate="print"/>
          <a:srcRect l="18226" t="17603" r="12156" b="1176"/>
          <a:stretch>
            <a:fillRect/>
          </a:stretch>
        </p:blipFill>
        <p:spPr>
          <a:xfrm>
            <a:off x="0" y="0"/>
            <a:ext cx="4788024" cy="372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SC_1212.JPG"/>
          <p:cNvPicPr>
            <a:picLocks noChangeAspect="1"/>
          </p:cNvPicPr>
          <p:nvPr/>
        </p:nvPicPr>
        <p:blipFill>
          <a:blip r:embed="rId3" cstate="print"/>
          <a:srcRect l="8237" t="825" r="12601" b="776"/>
          <a:stretch>
            <a:fillRect/>
          </a:stretch>
        </p:blipFill>
        <p:spPr>
          <a:xfrm rot="5400000">
            <a:off x="-316315" y="3481853"/>
            <a:ext cx="3692461" cy="305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SC_1211.JPG"/>
          <p:cNvPicPr>
            <a:picLocks noChangeAspect="1"/>
          </p:cNvPicPr>
          <p:nvPr/>
        </p:nvPicPr>
        <p:blipFill>
          <a:blip r:embed="rId4" cstate="print"/>
          <a:srcRect l="14962" t="25987" r="10038"/>
          <a:stretch>
            <a:fillRect/>
          </a:stretch>
        </p:blipFill>
        <p:spPr>
          <a:xfrm rot="5400000">
            <a:off x="3459088" y="1173088"/>
            <a:ext cx="6858000" cy="4511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_1213.JPG"/>
          <p:cNvPicPr>
            <a:picLocks noChangeAspect="1"/>
          </p:cNvPicPr>
          <p:nvPr/>
        </p:nvPicPr>
        <p:blipFill>
          <a:blip r:embed="rId5" cstate="print"/>
          <a:srcRect l="16537" t="22488" r="19676"/>
          <a:stretch>
            <a:fillRect/>
          </a:stretch>
        </p:blipFill>
        <p:spPr>
          <a:xfrm rot="5400000">
            <a:off x="2407350" y="3383714"/>
            <a:ext cx="3838736" cy="31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2090" y="0"/>
            <a:ext cx="5881910" cy="5517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65304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/>
              <a:t>Jūrmala, Jomas iela, </a:t>
            </a:r>
            <a:r>
              <a:rPr lang="lv-LV" sz="2800" b="1" dirty="0" err="1"/>
              <a:t>walking</a:t>
            </a:r>
            <a:r>
              <a:rPr lang="lv-LV" sz="2800" b="1" dirty="0"/>
              <a:t> </a:t>
            </a:r>
            <a:r>
              <a:rPr lang="lv-LV" sz="2800" b="1" dirty="0" err="1"/>
              <a:t>along</a:t>
            </a:r>
            <a:r>
              <a:rPr lang="lv-LV" sz="2800" b="1" dirty="0"/>
              <a:t> </a:t>
            </a:r>
            <a:r>
              <a:rPr lang="lv-LV" sz="2800" b="1" dirty="0" err="1"/>
              <a:t>the</a:t>
            </a:r>
            <a:r>
              <a:rPr lang="lv-LV" sz="2800" b="1" dirty="0"/>
              <a:t> </a:t>
            </a:r>
            <a:r>
              <a:rPr lang="lv-LV" sz="2800" b="1" dirty="0" err="1"/>
              <a:t>beach</a:t>
            </a:r>
            <a:endParaRPr lang="lv-LV" sz="2800" b="1" dirty="0"/>
          </a:p>
        </p:txBody>
      </p:sp>
      <p:pic>
        <p:nvPicPr>
          <p:cNvPr id="5" name="Picture 4" descr="Picture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72406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87824" y="0"/>
            <a:ext cx="3106688" cy="1143000"/>
          </a:xfrm>
          <a:solidFill>
            <a:srgbClr val="C00000"/>
          </a:solidFill>
        </p:spPr>
        <p:txBody>
          <a:bodyPr/>
          <a:lstStyle/>
          <a:p>
            <a:r>
              <a:rPr lang="lv-LV" dirty="0"/>
              <a:t>Thursday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0" y="0"/>
            <a:ext cx="2411760" cy="1052736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lv-LV" dirty="0"/>
              <a:t>Monday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000" y="576926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err="1"/>
              <a:t>Arrival</a:t>
            </a:r>
            <a:r>
              <a:rPr lang="lv-LV" sz="3200" b="1" dirty="0"/>
              <a:t> to Latvia, first </a:t>
            </a:r>
            <a:r>
              <a:rPr lang="lv-LV" sz="3200" b="1" dirty="0" err="1"/>
              <a:t>day</a:t>
            </a:r>
            <a:r>
              <a:rPr lang="lv-LV" sz="3200" b="1" dirty="0"/>
              <a:t>, first </a:t>
            </a:r>
            <a:r>
              <a:rPr lang="lv-LV" sz="3200" b="1" dirty="0" err="1"/>
              <a:t>meeting</a:t>
            </a:r>
            <a:r>
              <a:rPr lang="lv-LV" sz="3200" b="1" dirty="0"/>
              <a:t>! </a:t>
            </a:r>
          </a:p>
        </p:txBody>
      </p:sp>
      <p:pic>
        <p:nvPicPr>
          <p:cNvPr id="7" name="Picture 6" descr="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2714625"/>
          </a:xfrm>
          <a:prstGeom prst="rect">
            <a:avLst/>
          </a:prstGeom>
        </p:spPr>
      </p:pic>
      <p:pic>
        <p:nvPicPr>
          <p:cNvPr id="8" name="Picture 7" descr="as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5715000" cy="3219450"/>
          </a:xfrm>
          <a:prstGeom prst="rect">
            <a:avLst/>
          </a:prstGeom>
        </p:spPr>
      </p:pic>
      <p:pic>
        <p:nvPicPr>
          <p:cNvPr id="9" name="Picture 8" descr="dd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8523" y="0"/>
            <a:ext cx="5005477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94928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err="1"/>
              <a:t>Workshop</a:t>
            </a:r>
            <a:r>
              <a:rPr lang="lv-LV" sz="3200" b="1" dirty="0"/>
              <a:t> ‘’</a:t>
            </a:r>
            <a:r>
              <a:rPr lang="lv-LV" sz="3200" b="1" dirty="0" err="1"/>
              <a:t>Water</a:t>
            </a:r>
            <a:r>
              <a:rPr lang="lv-LV" sz="3200" b="1" dirty="0"/>
              <a:t> </a:t>
            </a:r>
            <a:r>
              <a:rPr lang="lv-LV" sz="3200" b="1" dirty="0" err="1"/>
              <a:t>qualities</a:t>
            </a:r>
            <a:r>
              <a:rPr lang="lv-LV" sz="3200" b="1" dirty="0"/>
              <a:t>’’</a:t>
            </a:r>
          </a:p>
        </p:txBody>
      </p:sp>
      <p:pic>
        <p:nvPicPr>
          <p:cNvPr id="5" name="Picture 4" descr="Picture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50328" cy="5733256"/>
          </a:xfrm>
          <a:prstGeom prst="rect">
            <a:avLst/>
          </a:prstGeom>
        </p:spPr>
      </p:pic>
      <p:pic>
        <p:nvPicPr>
          <p:cNvPr id="6" name="Picture 5" descr="Picture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0"/>
            <a:ext cx="3876675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02128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/>
              <a:t>A </a:t>
            </a:r>
            <a:r>
              <a:rPr lang="lv-LV" sz="3200" b="1" dirty="0" err="1"/>
              <a:t>guided</a:t>
            </a:r>
            <a:r>
              <a:rPr lang="lv-LV" sz="3200" b="1" dirty="0"/>
              <a:t> Rundāle </a:t>
            </a:r>
            <a:r>
              <a:rPr lang="lv-LV" sz="3200" b="1" dirty="0" err="1"/>
              <a:t>Palace</a:t>
            </a:r>
            <a:r>
              <a:rPr lang="lv-LV" sz="3200" b="1" dirty="0"/>
              <a:t> </a:t>
            </a:r>
            <a:r>
              <a:rPr lang="lv-LV" sz="3200" b="1" dirty="0" err="1"/>
              <a:t>visit</a:t>
            </a:r>
            <a:endParaRPr lang="lv-LV" sz="3200" b="1" dirty="0"/>
          </a:p>
        </p:txBody>
      </p:sp>
      <p:pic>
        <p:nvPicPr>
          <p:cNvPr id="5" name="Picture 4" descr="Picture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5878434"/>
          </a:xfrm>
          <a:prstGeom prst="rect">
            <a:avLst/>
          </a:prstGeom>
        </p:spPr>
      </p:pic>
      <p:pic>
        <p:nvPicPr>
          <p:cNvPr id="6" name="Picture 5" descr="Picture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3" y="0"/>
            <a:ext cx="3563888" cy="59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12366" y="188640"/>
            <a:ext cx="7773338" cy="1596177"/>
          </a:xfrm>
        </p:spPr>
        <p:txBody>
          <a:bodyPr>
            <a:normAutofit/>
          </a:bodyPr>
          <a:lstStyle/>
          <a:p>
            <a:r>
              <a:rPr lang="lv-LV" sz="4800" dirty="0"/>
              <a:t>Svitene </a:t>
            </a:r>
          </a:p>
        </p:txBody>
      </p:sp>
      <p:pic>
        <p:nvPicPr>
          <p:cNvPr id="6" name="Content Placeholder 5" descr="Picture3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7992888" cy="5339249"/>
          </a:xfrm>
        </p:spPr>
      </p:pic>
    </p:spTree>
    <p:extLst>
      <p:ext uri="{BB962C8B-B14F-4D97-AF65-F5344CB8AC3E}">
        <p14:creationId xmlns:p14="http://schemas.microsoft.com/office/powerpoint/2010/main" xmlns="" val="564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09329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err="1"/>
              <a:t>Tour</a:t>
            </a:r>
            <a:r>
              <a:rPr lang="lv-LV" sz="3200" b="1" dirty="0"/>
              <a:t> </a:t>
            </a:r>
            <a:r>
              <a:rPr lang="lv-LV" sz="3200" b="1" dirty="0" err="1"/>
              <a:t>round</a:t>
            </a:r>
            <a:r>
              <a:rPr lang="lv-LV" sz="3200" b="1" dirty="0"/>
              <a:t> Svitene</a:t>
            </a:r>
          </a:p>
        </p:txBody>
      </p:sp>
      <p:pic>
        <p:nvPicPr>
          <p:cNvPr id="5" name="Picture 4" descr="Picture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644008" cy="5928521"/>
          </a:xfrm>
          <a:prstGeom prst="rect">
            <a:avLst/>
          </a:prstGeom>
        </p:spPr>
      </p:pic>
      <p:pic>
        <p:nvPicPr>
          <p:cNvPr id="6" name="Picture 5" descr="Picture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0"/>
            <a:ext cx="4499992" cy="5940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903893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err="1"/>
              <a:t>Music</a:t>
            </a:r>
            <a:r>
              <a:rPr lang="lv-LV" sz="2800" b="1" dirty="0"/>
              <a:t> </a:t>
            </a:r>
            <a:r>
              <a:rPr lang="lv-LV" sz="2800" b="1" dirty="0" err="1"/>
              <a:t>workshop</a:t>
            </a:r>
            <a:r>
              <a:rPr lang="lv-LV" sz="2800" b="1" dirty="0"/>
              <a:t>.</a:t>
            </a:r>
          </a:p>
          <a:p>
            <a:pPr algn="ctr"/>
            <a:r>
              <a:rPr lang="lv-LV" sz="2800" b="1" dirty="0"/>
              <a:t> </a:t>
            </a:r>
            <a:r>
              <a:rPr lang="lv-LV" sz="2800" b="1" dirty="0" err="1"/>
              <a:t>Dancing</a:t>
            </a:r>
            <a:r>
              <a:rPr lang="lv-LV" sz="2800" b="1" dirty="0"/>
              <a:t> </a:t>
            </a:r>
            <a:r>
              <a:rPr lang="lv-LV" sz="2800" b="1" dirty="0" err="1"/>
              <a:t>and</a:t>
            </a:r>
            <a:r>
              <a:rPr lang="lv-LV" sz="2800" b="1" dirty="0"/>
              <a:t> </a:t>
            </a:r>
            <a:r>
              <a:rPr lang="lv-LV" sz="2800" b="1" dirty="0" err="1"/>
              <a:t>singing</a:t>
            </a:r>
            <a:r>
              <a:rPr lang="lv-LV" sz="2800" b="1" dirty="0"/>
              <a:t> </a:t>
            </a:r>
            <a:r>
              <a:rPr lang="lv-LV" sz="2800" b="1" dirty="0" err="1"/>
              <a:t>activities</a:t>
            </a:r>
            <a:r>
              <a:rPr lang="lv-LV" sz="2800" b="1" dirty="0"/>
              <a:t>  </a:t>
            </a:r>
          </a:p>
        </p:txBody>
      </p:sp>
      <p:pic>
        <p:nvPicPr>
          <p:cNvPr id="5" name="Picture 4" descr="Picture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07155" cy="5589240"/>
          </a:xfrm>
          <a:prstGeom prst="rect">
            <a:avLst/>
          </a:prstGeom>
        </p:spPr>
      </p:pic>
      <p:pic>
        <p:nvPicPr>
          <p:cNvPr id="7" name="Picture 6" descr="Picture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1" y="-1"/>
            <a:ext cx="3851920" cy="5602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24" y="609600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err="1"/>
              <a:t>Clapping</a:t>
            </a:r>
            <a:r>
              <a:rPr lang="lv-LV" sz="2800" b="1" dirty="0"/>
              <a:t> polka! </a:t>
            </a:r>
          </a:p>
        </p:txBody>
      </p:sp>
      <p:pic>
        <p:nvPicPr>
          <p:cNvPr id="4" name="Picture 3" descr="Picture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0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09329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err="1"/>
              <a:t>Orienteering</a:t>
            </a:r>
            <a:r>
              <a:rPr lang="lv-LV" sz="3200" b="1" dirty="0"/>
              <a:t> </a:t>
            </a:r>
            <a:r>
              <a:rPr lang="lv-LV" sz="3200" b="1" dirty="0" err="1"/>
              <a:t>game</a:t>
            </a:r>
            <a:r>
              <a:rPr lang="lv-LV" sz="3200" b="1" dirty="0"/>
              <a:t> </a:t>
            </a:r>
            <a:r>
              <a:rPr lang="lv-LV" sz="3200" b="1" dirty="0" err="1"/>
              <a:t>at</a:t>
            </a:r>
            <a:r>
              <a:rPr lang="lv-LV" sz="3200" b="1" dirty="0"/>
              <a:t> Svitene</a:t>
            </a:r>
          </a:p>
        </p:txBody>
      </p:sp>
      <p:pic>
        <p:nvPicPr>
          <p:cNvPr id="5" name="Picture 4" descr="Picture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012160" cy="5675479"/>
          </a:xfrm>
          <a:prstGeom prst="rect">
            <a:avLst/>
          </a:prstGeom>
        </p:spPr>
      </p:pic>
      <p:pic>
        <p:nvPicPr>
          <p:cNvPr id="6" name="Picture 5" descr="Picture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0"/>
            <a:ext cx="3203848" cy="5680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556" y="595724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err="1"/>
              <a:t>Some</a:t>
            </a:r>
            <a:r>
              <a:rPr lang="lv-LV" sz="2800" b="1" dirty="0"/>
              <a:t> </a:t>
            </a:r>
            <a:r>
              <a:rPr lang="lv-LV" sz="2800" b="1" dirty="0" err="1"/>
              <a:t>more</a:t>
            </a:r>
            <a:r>
              <a:rPr lang="lv-LV" sz="2800" b="1" dirty="0"/>
              <a:t> </a:t>
            </a:r>
            <a:r>
              <a:rPr lang="lv-LV" sz="2800" b="1" dirty="0" err="1"/>
              <a:t>activities</a:t>
            </a:r>
            <a:r>
              <a:rPr lang="lv-LV" sz="2800" b="1" dirty="0"/>
              <a:t>! </a:t>
            </a:r>
          </a:p>
          <a:p>
            <a:pPr algn="ctr"/>
            <a:r>
              <a:rPr lang="lv-LV" sz="2800" b="1" dirty="0"/>
              <a:t> </a:t>
            </a:r>
          </a:p>
        </p:txBody>
      </p:sp>
      <p:pic>
        <p:nvPicPr>
          <p:cNvPr id="5" name="Picture 4" descr="Picture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572000" cy="5846547"/>
          </a:xfrm>
          <a:prstGeom prst="rect">
            <a:avLst/>
          </a:prstGeom>
        </p:spPr>
      </p:pic>
      <p:pic>
        <p:nvPicPr>
          <p:cNvPr id="6" name="Picture 5" descr="Picture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5" y="0"/>
            <a:ext cx="4716016" cy="5822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02925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err="1"/>
              <a:t>Pancake</a:t>
            </a:r>
            <a:r>
              <a:rPr lang="lv-LV" sz="3200" b="1" dirty="0"/>
              <a:t> </a:t>
            </a:r>
            <a:r>
              <a:rPr lang="lv-LV" sz="3200" b="1" dirty="0" err="1"/>
              <a:t>evening</a:t>
            </a:r>
            <a:r>
              <a:rPr lang="lv-LV" sz="3200" b="1" dirty="0"/>
              <a:t> </a:t>
            </a:r>
            <a:r>
              <a:rPr lang="lv-LV" sz="3200" b="1" dirty="0" err="1"/>
              <a:t>with</a:t>
            </a:r>
            <a:r>
              <a:rPr lang="lv-LV" sz="3200" b="1" dirty="0"/>
              <a:t> </a:t>
            </a:r>
            <a:r>
              <a:rPr lang="lv-LV" sz="3200" b="1" dirty="0" err="1"/>
              <a:t>families</a:t>
            </a:r>
            <a:r>
              <a:rPr lang="lv-LV" sz="3200" b="1" dirty="0"/>
              <a:t>! </a:t>
            </a:r>
          </a:p>
        </p:txBody>
      </p:sp>
      <p:pic>
        <p:nvPicPr>
          <p:cNvPr id="5" name="Picture 4" descr="Pictur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201517" cy="5805264"/>
          </a:xfrm>
          <a:prstGeom prst="rect">
            <a:avLst/>
          </a:prstGeom>
        </p:spPr>
      </p:pic>
      <p:pic>
        <p:nvPicPr>
          <p:cNvPr id="6" name="Picture 5" descr="Picture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0"/>
            <a:ext cx="4572000" cy="5787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18" y="3433763"/>
            <a:ext cx="5136355" cy="3424237"/>
          </a:xfrm>
        </p:spPr>
      </p:pic>
      <p:pic>
        <p:nvPicPr>
          <p:cNvPr id="6" name="Picture 5" descr="Picture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148064" cy="3438907"/>
          </a:xfrm>
          <a:prstGeom prst="rect">
            <a:avLst/>
          </a:prstGeom>
        </p:spPr>
      </p:pic>
      <p:pic>
        <p:nvPicPr>
          <p:cNvPr id="8" name="Picture 7" descr="Picture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5" y="-1"/>
            <a:ext cx="3995936" cy="686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4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50704" cy="83671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lv-LV" dirty="0"/>
              <a:t>Tuesday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5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324374" cy="5544033"/>
          </a:xfrm>
        </p:spPr>
      </p:pic>
    </p:spTree>
    <p:extLst>
      <p:ext uri="{BB962C8B-B14F-4D97-AF65-F5344CB8AC3E}">
        <p14:creationId xmlns:p14="http://schemas.microsoft.com/office/powerpoint/2010/main" xmlns="" val="25941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275" y="0"/>
            <a:ext cx="7220725" cy="5733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6078618"/>
            <a:ext cx="842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err="1"/>
              <a:t>Ruuuuuuuuuun</a:t>
            </a:r>
            <a:r>
              <a:rPr lang="lv-LV" sz="2800" b="1" dirty="0"/>
              <a:t>! </a:t>
            </a:r>
          </a:p>
          <a:p>
            <a:pPr algn="ctr"/>
            <a:r>
              <a:rPr lang="lv-LV" sz="2400" b="1" dirty="0" err="1"/>
              <a:t>Having</a:t>
            </a:r>
            <a:r>
              <a:rPr lang="lv-LV" sz="2400" b="1" dirty="0"/>
              <a:t> </a:t>
            </a:r>
            <a:r>
              <a:rPr lang="lv-LV" sz="2400" b="1" dirty="0" err="1"/>
              <a:t>fun</a:t>
            </a:r>
            <a:r>
              <a:rPr lang="lv-LV" sz="2400" b="1" dirty="0"/>
              <a:t>! </a:t>
            </a:r>
          </a:p>
        </p:txBody>
      </p:sp>
      <p:pic>
        <p:nvPicPr>
          <p:cNvPr id="5" name="Picture 4" descr="Picture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4716016" cy="5779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510528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0" y="6079"/>
            <a:ext cx="3740890" cy="158417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lv-LV" sz="6000" cap="none" dirty="0" err="1" smtClean="0"/>
              <a:t>Friday</a:t>
            </a:r>
            <a:endParaRPr lang="lv-LV" sz="6000" cap="none" dirty="0"/>
          </a:p>
        </p:txBody>
      </p:sp>
    </p:spTree>
    <p:extLst>
      <p:ext uri="{BB962C8B-B14F-4D97-AF65-F5344CB8AC3E}">
        <p14:creationId xmlns:p14="http://schemas.microsoft.com/office/powerpoint/2010/main" xmlns="" val="15672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91621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 err="1" smtClean="0"/>
              <a:t>Making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friendship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bracelets</a:t>
            </a:r>
            <a:endParaRPr lang="lv-LV" sz="3600" b="1" dirty="0"/>
          </a:p>
        </p:txBody>
      </p:sp>
      <p:pic>
        <p:nvPicPr>
          <p:cNvPr id="5" name="Picture 4" descr="Picture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280045" cy="5589240"/>
          </a:xfrm>
          <a:prstGeom prst="rect">
            <a:avLst/>
          </a:prstGeom>
        </p:spPr>
      </p:pic>
      <p:pic>
        <p:nvPicPr>
          <p:cNvPr id="6" name="Picture 5" descr="Picture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9" y="-1"/>
            <a:ext cx="3779912" cy="554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9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594928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 err="1" smtClean="0"/>
              <a:t>Launching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the</a:t>
            </a:r>
            <a:r>
              <a:rPr lang="lv-LV" sz="3600" b="1" dirty="0" smtClean="0"/>
              <a:t> mini </a:t>
            </a:r>
            <a:r>
              <a:rPr lang="lv-LV" sz="3600" b="1" dirty="0" err="1" smtClean="0"/>
              <a:t>raft</a:t>
            </a:r>
            <a:endParaRPr lang="lv-LV" sz="3600" b="1" dirty="0"/>
          </a:p>
        </p:txBody>
      </p:sp>
      <p:pic>
        <p:nvPicPr>
          <p:cNvPr id="7" name="Picture 6" descr="Picture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1283" y="0"/>
            <a:ext cx="6672717" cy="5805264"/>
          </a:xfrm>
          <a:prstGeom prst="rect">
            <a:avLst/>
          </a:prstGeom>
        </p:spPr>
      </p:pic>
      <p:pic>
        <p:nvPicPr>
          <p:cNvPr id="6" name="Picture 5" descr="Picture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32040" cy="58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4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773338" cy="1596177"/>
          </a:xfrm>
        </p:spPr>
        <p:txBody>
          <a:bodyPr>
            <a:normAutofit/>
          </a:bodyPr>
          <a:lstStyle/>
          <a:p>
            <a:r>
              <a:rPr lang="lv-LV" sz="5400" dirty="0" err="1" smtClean="0"/>
              <a:t>See</a:t>
            </a:r>
            <a:r>
              <a:rPr lang="lv-LV" sz="5400" dirty="0" smtClean="0"/>
              <a:t> </a:t>
            </a:r>
            <a:r>
              <a:rPr lang="lv-LV" sz="5400" dirty="0" err="1" smtClean="0"/>
              <a:t>you</a:t>
            </a:r>
            <a:r>
              <a:rPr lang="lv-LV" sz="5400" dirty="0" smtClean="0"/>
              <a:t> </a:t>
            </a:r>
            <a:r>
              <a:rPr lang="lv-LV" sz="5400" dirty="0" err="1" smtClean="0"/>
              <a:t>in</a:t>
            </a:r>
            <a:r>
              <a:rPr lang="lv-LV" sz="5400" dirty="0" smtClean="0"/>
              <a:t> </a:t>
            </a:r>
            <a:r>
              <a:rPr lang="lv-LV" sz="5400" dirty="0" err="1" smtClean="0"/>
              <a:t>polAND</a:t>
            </a:r>
            <a:r>
              <a:rPr lang="lv-LV" sz="5400" dirty="0" smtClean="0"/>
              <a:t>!</a:t>
            </a:r>
            <a:br>
              <a:rPr lang="lv-LV" sz="5400" dirty="0" smtClean="0"/>
            </a:br>
            <a:endParaRPr lang="lv-LV" sz="5400" dirty="0"/>
          </a:p>
        </p:txBody>
      </p:sp>
      <p:sp>
        <p:nvSpPr>
          <p:cNvPr id="4" name="Sirds 3"/>
          <p:cNvSpPr/>
          <p:nvPr/>
        </p:nvSpPr>
        <p:spPr>
          <a:xfrm>
            <a:off x="3585665" y="3372000"/>
            <a:ext cx="2160240" cy="165618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2" y="3140968"/>
            <a:ext cx="2807859" cy="2232248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155177"/>
            <a:ext cx="1944216" cy="22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03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165304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Students’  </a:t>
            </a:r>
            <a:r>
              <a:rPr lang="lv-LV" sz="2800" b="1" dirty="0" err="1"/>
              <a:t>self-presentations</a:t>
            </a:r>
            <a:r>
              <a:rPr lang="lv-LV" sz="2800" b="1" dirty="0"/>
              <a:t>, </a:t>
            </a:r>
            <a:r>
              <a:rPr lang="lv-LV" sz="2800" b="1" dirty="0" err="1"/>
              <a:t>getting</a:t>
            </a:r>
            <a:r>
              <a:rPr lang="lv-LV" sz="2800" b="1" dirty="0"/>
              <a:t> to </a:t>
            </a:r>
            <a:r>
              <a:rPr lang="lv-LV" sz="2800" b="1" dirty="0" err="1"/>
              <a:t>know</a:t>
            </a:r>
            <a:r>
              <a:rPr lang="lv-LV" sz="2800" b="1" dirty="0"/>
              <a:t> </a:t>
            </a:r>
            <a:r>
              <a:rPr lang="lv-LV" sz="2800" b="1" dirty="0" err="1"/>
              <a:t>each</a:t>
            </a:r>
            <a:r>
              <a:rPr lang="lv-LV" sz="2800" b="1" dirty="0"/>
              <a:t> </a:t>
            </a:r>
            <a:r>
              <a:rPr lang="lv-LV" sz="2800" b="1" dirty="0" err="1"/>
              <a:t>other</a:t>
            </a:r>
            <a:r>
              <a:rPr lang="lv-LV" sz="2800" b="1" dirty="0"/>
              <a:t>. </a:t>
            </a:r>
          </a:p>
        </p:txBody>
      </p:sp>
      <p:pic>
        <p:nvPicPr>
          <p:cNvPr id="7" name="Picture 6" descr="Pictur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5" y="-1"/>
            <a:ext cx="5436096" cy="5984693"/>
          </a:xfrm>
          <a:prstGeom prst="rect">
            <a:avLst/>
          </a:prstGeom>
        </p:spPr>
      </p:pic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67944" cy="5967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623731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err="1"/>
              <a:t>Tour</a:t>
            </a:r>
            <a:r>
              <a:rPr lang="lv-LV" sz="2800" b="1" dirty="0"/>
              <a:t> </a:t>
            </a:r>
            <a:r>
              <a:rPr lang="lv-LV" sz="2800" b="1" dirty="0" err="1"/>
              <a:t>round</a:t>
            </a:r>
            <a:r>
              <a:rPr lang="lv-LV" sz="2800" b="1" dirty="0"/>
              <a:t> </a:t>
            </a:r>
            <a:r>
              <a:rPr lang="lv-LV" sz="2800" b="1" dirty="0" err="1"/>
              <a:t>the</a:t>
            </a:r>
            <a:r>
              <a:rPr lang="lv-LV" sz="2800" b="1" dirty="0"/>
              <a:t> </a:t>
            </a:r>
            <a:r>
              <a:rPr lang="lv-LV" sz="2800" b="1" dirty="0" err="1"/>
              <a:t>school</a:t>
            </a:r>
            <a:r>
              <a:rPr lang="lv-LV" sz="2800" b="1" dirty="0"/>
              <a:t>. </a:t>
            </a:r>
            <a:r>
              <a:rPr lang="lv-LV" sz="2800" b="1" dirty="0">
                <a:sym typeface="Wingdings" panose="05000000000000000000" pitchFamily="2" charset="2"/>
              </a:rPr>
              <a:t> </a:t>
            </a:r>
            <a:endParaRPr lang="lv-LV" sz="2800" b="1" dirty="0"/>
          </a:p>
        </p:txBody>
      </p:sp>
      <p:pic>
        <p:nvPicPr>
          <p:cNvPr id="4" name="Picture 3" descr="Pictur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097" y="3861048"/>
            <a:ext cx="2987030" cy="2987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icture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4762500" cy="3743325"/>
          </a:xfrm>
          <a:prstGeom prst="rect">
            <a:avLst/>
          </a:prstGeom>
        </p:spPr>
      </p:pic>
      <p:pic>
        <p:nvPicPr>
          <p:cNvPr id="7" name="Picture 6" descr="Picture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836712"/>
            <a:ext cx="5715000" cy="4448175"/>
          </a:xfrm>
          <a:prstGeom prst="rect">
            <a:avLst/>
          </a:prstGeom>
        </p:spPr>
      </p:pic>
      <p:pic>
        <p:nvPicPr>
          <p:cNvPr id="9" name="Picture 8" descr="Picture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933056"/>
            <a:ext cx="3821431" cy="254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925" y="616530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err="1"/>
              <a:t>Workshop</a:t>
            </a:r>
            <a:r>
              <a:rPr lang="lv-LV" sz="2400" b="1" dirty="0"/>
              <a:t> ‘’</a:t>
            </a:r>
            <a:r>
              <a:rPr lang="lv-LV" sz="2400" b="1" dirty="0" err="1"/>
              <a:t>Taking</a:t>
            </a:r>
            <a:r>
              <a:rPr lang="lv-LV" sz="2400" b="1" dirty="0"/>
              <a:t> a </a:t>
            </a:r>
            <a:r>
              <a:rPr lang="lv-LV" sz="2400" b="1" dirty="0" err="1"/>
              <a:t>look</a:t>
            </a:r>
            <a:r>
              <a:rPr lang="lv-LV" sz="2400" b="1" dirty="0"/>
              <a:t> </a:t>
            </a:r>
            <a:r>
              <a:rPr lang="lv-LV" sz="2400" b="1" dirty="0" err="1"/>
              <a:t>at</a:t>
            </a:r>
            <a:r>
              <a:rPr lang="lv-LV" sz="2400" b="1" dirty="0"/>
              <a:t> a </a:t>
            </a:r>
            <a:r>
              <a:rPr lang="lv-LV" sz="2400" b="1" dirty="0" err="1"/>
              <a:t>variety</a:t>
            </a:r>
            <a:r>
              <a:rPr lang="lv-LV" sz="2400" b="1" dirty="0"/>
              <a:t> </a:t>
            </a:r>
            <a:r>
              <a:rPr lang="lv-LV" sz="2400" b="1" dirty="0" err="1"/>
              <a:t>of</a:t>
            </a:r>
            <a:r>
              <a:rPr lang="lv-LV" sz="2400" b="1" dirty="0"/>
              <a:t> </a:t>
            </a:r>
            <a:r>
              <a:rPr lang="lv-LV" sz="2400" b="1" dirty="0" err="1"/>
              <a:t>river</a:t>
            </a:r>
            <a:r>
              <a:rPr lang="lv-LV" sz="2400" b="1" dirty="0"/>
              <a:t> </a:t>
            </a:r>
            <a:r>
              <a:rPr lang="lv-LV" sz="2400" b="1" dirty="0" err="1"/>
              <a:t>water</a:t>
            </a:r>
            <a:r>
              <a:rPr lang="lv-LV" sz="2400" b="1" dirty="0"/>
              <a:t> organisms’’ </a:t>
            </a:r>
          </a:p>
        </p:txBody>
      </p:sp>
      <p:pic>
        <p:nvPicPr>
          <p:cNvPr id="5" name="Picture 4" descr="Pictur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84168" cy="6023326"/>
          </a:xfrm>
          <a:prstGeom prst="rect">
            <a:avLst/>
          </a:prstGeom>
        </p:spPr>
      </p:pic>
      <p:pic>
        <p:nvPicPr>
          <p:cNvPr id="6" name="Picture 5" descr="Picture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0"/>
            <a:ext cx="3995936" cy="5981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02128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err="1"/>
              <a:t>Presentations</a:t>
            </a:r>
            <a:r>
              <a:rPr lang="lv-LV" sz="2800" b="1" dirty="0"/>
              <a:t> </a:t>
            </a:r>
            <a:r>
              <a:rPr lang="lv-LV" sz="2800" b="1" dirty="0" err="1"/>
              <a:t>about</a:t>
            </a:r>
            <a:r>
              <a:rPr lang="lv-LV" sz="2800" b="1" dirty="0"/>
              <a:t> </a:t>
            </a:r>
            <a:r>
              <a:rPr lang="lv-LV" sz="2800" b="1" dirty="0" err="1"/>
              <a:t>water</a:t>
            </a:r>
            <a:r>
              <a:rPr lang="lv-LV" sz="2800" b="1" dirty="0"/>
              <a:t> organisms </a:t>
            </a:r>
            <a:r>
              <a:rPr lang="lv-LV" sz="2800" b="1" dirty="0" err="1"/>
              <a:t>in</a:t>
            </a:r>
            <a:r>
              <a:rPr lang="lv-LV" sz="2800" b="1" dirty="0"/>
              <a:t> </a:t>
            </a:r>
            <a:r>
              <a:rPr lang="lv-LV" sz="2800" b="1" dirty="0" err="1"/>
              <a:t>river</a:t>
            </a:r>
            <a:r>
              <a:rPr lang="lv-LV" sz="2800" b="1" dirty="0"/>
              <a:t> </a:t>
            </a:r>
          </a:p>
        </p:txBody>
      </p:sp>
      <p:pic>
        <p:nvPicPr>
          <p:cNvPr id="5" name="Picture 4" descr="Pictur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91075" cy="5715000"/>
          </a:xfrm>
          <a:prstGeom prst="rect">
            <a:avLst/>
          </a:prstGeom>
        </p:spPr>
      </p:pic>
      <p:pic>
        <p:nvPicPr>
          <p:cNvPr id="6" name="Picture 5" descr="Picture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931" y="0"/>
            <a:ext cx="4770069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87727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err="1"/>
              <a:t>Soap</a:t>
            </a:r>
            <a:r>
              <a:rPr lang="lv-LV" sz="3200" b="1" dirty="0"/>
              <a:t> </a:t>
            </a:r>
            <a:r>
              <a:rPr lang="lv-LV" sz="3200" b="1" dirty="0" err="1"/>
              <a:t>making</a:t>
            </a:r>
            <a:r>
              <a:rPr lang="lv-LV" sz="3200" b="1" dirty="0"/>
              <a:t> </a:t>
            </a:r>
            <a:r>
              <a:rPr lang="lv-LV" sz="3200" b="1" dirty="0" err="1"/>
              <a:t>workshop</a:t>
            </a:r>
            <a:r>
              <a:rPr lang="lv-LV" sz="3200" b="1" dirty="0"/>
              <a:t> </a:t>
            </a:r>
          </a:p>
        </p:txBody>
      </p:sp>
      <p:pic>
        <p:nvPicPr>
          <p:cNvPr id="5" name="Picture 4" descr="Pictur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7026049" cy="5733256"/>
          </a:xfrm>
          <a:prstGeom prst="rect">
            <a:avLst/>
          </a:prstGeom>
        </p:spPr>
      </p:pic>
      <p:pic>
        <p:nvPicPr>
          <p:cNvPr id="6" name="Picture 5" descr="Picture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9" y="0"/>
            <a:ext cx="3779912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līte">
  <a:themeElements>
    <a:clrScheme name="Silti zils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ilīte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līt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TM04033925[[fn=Pilīte]]</Template>
  <TotalTime>283</TotalTime>
  <Words>168</Words>
  <Application>Microsoft Office PowerPoint</Application>
  <PresentationFormat>On-screen Show (4:3)</PresentationFormat>
  <Paragraphs>37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Pilīte</vt:lpstr>
      <vt:lpstr>Latvian – Polish Project meeting</vt:lpstr>
      <vt:lpstr>Monday</vt:lpstr>
      <vt:lpstr>Tuesday</vt:lpstr>
      <vt:lpstr>Slide 4</vt:lpstr>
      <vt:lpstr>Slide 5</vt:lpstr>
      <vt:lpstr>Slide 6</vt:lpstr>
      <vt:lpstr>Slide 7</vt:lpstr>
      <vt:lpstr>Slide 8</vt:lpstr>
      <vt:lpstr>Slide 9</vt:lpstr>
      <vt:lpstr>Slide 10</vt:lpstr>
      <vt:lpstr>Wednesday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Thursday</vt:lpstr>
      <vt:lpstr>Slide 20</vt:lpstr>
      <vt:lpstr>Slide 21</vt:lpstr>
      <vt:lpstr>Svitene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Friday</vt:lpstr>
      <vt:lpstr>Slide 33</vt:lpstr>
      <vt:lpstr>Slide 34</vt:lpstr>
      <vt:lpstr>See you in polAND!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Poland – Latvian project</dc:title>
  <dc:creator>User</dc:creator>
  <cp:lastModifiedBy>User</cp:lastModifiedBy>
  <cp:revision>23</cp:revision>
  <dcterms:created xsi:type="dcterms:W3CDTF">2017-04-05T19:31:37Z</dcterms:created>
  <dcterms:modified xsi:type="dcterms:W3CDTF">2017-04-29T11:28:44Z</dcterms:modified>
</cp:coreProperties>
</file>